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ustomXml" Target="../customXml/item3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340221" y="6984060"/>
            <a:ext cx="285750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Relationship Id="rId3" Type="http://schemas.openxmlformats.org/officeDocument/2006/relationships/image" Target="../media/image42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293995" cy="2975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lathe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toolpaths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several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types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profile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profile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groove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turning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single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groove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4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4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threading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4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parting</a:t>
            </a:r>
            <a:r>
              <a:rPr dirty="0" sz="1100" spc="-10">
                <a:latin typeface="Artifakt Element"/>
                <a:cs typeface="Artifakt Element"/>
              </a:rPr>
              <a:t> 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848550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5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22995" y="4203191"/>
            <a:ext cx="3836727" cy="211162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6320790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63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9410"/>
                <a:gridCol w="3044825"/>
              </a:tblGrid>
              <a:tr h="22472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794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Leave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unchecked.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16150">
                <a:tc>
                  <a:txBody>
                    <a:bodyPr/>
                    <a:lstStyle/>
                    <a:p>
                      <a:pPr algn="just" marL="295275" marR="28638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Groove Roughing.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4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46391" y="1138427"/>
            <a:ext cx="2399424" cy="158005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17820" y="3571494"/>
            <a:ext cx="2456560" cy="17519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97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995"/>
                <a:gridCol w="3063239"/>
              </a:tblGrid>
              <a:tr h="19043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appropriate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Roughing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129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CAM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93035">
                <a:tc>
                  <a:txBody>
                    <a:bodyPr/>
                    <a:lstStyle/>
                    <a:p>
                      <a:pPr marL="295275" marR="9715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accept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values.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 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appropriate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strategy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groove.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053" cy="13133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28594"/>
            <a:ext cx="2891789" cy="222757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028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1625"/>
                <a:gridCol w="3103245"/>
              </a:tblGrid>
              <a:tr h="1962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the operation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5275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Setups folder,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Delete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Delete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685">
                <a:tc>
                  <a:txBody>
                    <a:bodyPr/>
                    <a:lstStyle/>
                    <a:p>
                      <a:pPr marL="295275" marR="383540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7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different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Single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Groove.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Single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6370" y="1138427"/>
            <a:ext cx="2627629" cy="1370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2570" y="3285744"/>
            <a:ext cx="2552064" cy="24758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149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1315"/>
                <a:gridCol w="3042919"/>
              </a:tblGrid>
              <a:tr h="17900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Single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7368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same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18,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9785">
                <a:tc>
                  <a:txBody>
                    <a:bodyPr/>
                    <a:lstStyle/>
                    <a:p>
                      <a:pPr marL="295275" marR="97790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Groove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Positions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926" cy="11989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14294"/>
            <a:ext cx="2891789" cy="289178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981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4175"/>
                <a:gridCol w="3020695"/>
              </a:tblGrid>
              <a:tr h="2609850">
                <a:tc>
                  <a:txBody>
                    <a:bodyPr/>
                    <a:lstStyle/>
                    <a:p>
                      <a:pPr algn="just"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Groove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Alignment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 marR="19494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determines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whether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23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middle,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Specify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alignment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88285">
                <a:tc>
                  <a:txBody>
                    <a:bodyPr/>
                    <a:lstStyle/>
                    <a:p>
                      <a:pPr marL="295275" marR="160655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groove.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487" cy="20181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93970" y="3933444"/>
            <a:ext cx="2780537" cy="23234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0740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6080"/>
                <a:gridCol w="3018155"/>
              </a:tblGrid>
              <a:tr h="13328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Even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though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modeled,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747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machined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Turning Chamfer.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1170">
                <a:tc>
                  <a:txBody>
                    <a:bodyPr/>
                    <a:lstStyle/>
                    <a:p>
                      <a:pPr marL="295275" marR="116205" indent="-228600">
                        <a:lnSpc>
                          <a:spcPct val="1260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1100" spc="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8770" y="1138453"/>
            <a:ext cx="2217390" cy="7417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2657094"/>
            <a:ext cx="2856103" cy="12757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1377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7505"/>
                <a:gridCol w="3047365"/>
              </a:tblGrid>
              <a:tr h="34486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43204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edges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chamfer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89100">
                <a:tc>
                  <a:txBody>
                    <a:bodyPr/>
                    <a:lstStyle/>
                    <a:p>
                      <a:pPr marL="295275" marR="7683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Error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cannot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middle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without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collision.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error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856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771681"/>
            <a:ext cx="2891789" cy="122614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2645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2580"/>
                <a:gridCol w="3082290"/>
              </a:tblGrid>
              <a:tr h="13328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3749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from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1670">
                <a:tc>
                  <a:txBody>
                    <a:bodyPr/>
                    <a:lstStyle/>
                    <a:p>
                      <a:pPr algn="just" marL="295275" marR="3238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middle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Remove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problematic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3970" y="1138453"/>
            <a:ext cx="2778887" cy="7417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2657094"/>
            <a:ext cx="2741972" cy="14662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207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2915"/>
                <a:gridCol w="2941319"/>
              </a:tblGrid>
              <a:tr h="2914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chamfer’s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parameters,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92985">
                <a:tc>
                  <a:txBody>
                    <a:bodyPr/>
                    <a:lstStyle/>
                    <a:p>
                      <a:pPr marL="295275" marR="17653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revealed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underlying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part.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happened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just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were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included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model.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22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89220" y="4238244"/>
            <a:ext cx="2685160" cy="18281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053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9250"/>
                <a:gridCol w="3055620"/>
              </a:tblGrid>
              <a:tr h="14287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1100" spc="-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threads need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again,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threads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52514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included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Thread.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Thread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24965">
                <a:tc>
                  <a:txBody>
                    <a:bodyPr/>
                    <a:lstStyle/>
                    <a:p>
                      <a:pPr marL="295275" marR="11938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35.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Thread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Lathe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1.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35.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22570" y="1138453"/>
            <a:ext cx="2236704" cy="8370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2752382"/>
            <a:ext cx="2855976" cy="11613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49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80385"/>
                <a:gridCol w="2978785"/>
              </a:tblGrid>
              <a:tr h="2000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7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Lathe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Toolpaths.f3d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 marL="295275" marR="12255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workspace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Toolbar’s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tab.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usually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body.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34384" y="1138427"/>
            <a:ext cx="1500851" cy="138976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323844"/>
            <a:ext cx="2777489" cy="148209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7410" cy="36182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85110"/>
                <a:gridCol w="3086100"/>
              </a:tblGrid>
              <a:tr h="361822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36.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image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40132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Thread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Faces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9291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33389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31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9250"/>
                <a:gridCol w="3055620"/>
              </a:tblGrid>
              <a:tr h="2724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37.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plane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backwards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7495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threading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slightly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past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plane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6930">
                <a:tc>
                  <a:txBody>
                    <a:bodyPr/>
                    <a:lstStyle/>
                    <a:p>
                      <a:pPr marL="295275" marR="2603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38.</a:t>
                      </a:r>
                      <a:r>
                        <a:rPr dirty="0" sz="1100" spc="-1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threads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will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threads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610" cy="2132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047744"/>
            <a:ext cx="2875359" cy="164274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168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9255"/>
                <a:gridCol w="3014980"/>
              </a:tblGrid>
              <a:tr h="1504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39.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complete,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away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from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223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Turning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Part.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63064">
                <a:tc>
                  <a:txBody>
                    <a:bodyPr/>
                    <a:lstStyle/>
                    <a:p>
                      <a:pPr marL="295275" marR="7937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40.</a:t>
                      </a:r>
                      <a:r>
                        <a:rPr dirty="0" sz="1100" spc="-1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appropriate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40.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03520" y="1138453"/>
            <a:ext cx="2227309" cy="9132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2828582"/>
            <a:ext cx="2855976" cy="11994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3230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5915"/>
                <a:gridCol w="2995294"/>
              </a:tblGrid>
              <a:tr h="32308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41.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then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forwards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13664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1.8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inches.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parting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away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face.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9222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Move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plane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94970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7410" cy="2240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1310"/>
                <a:gridCol w="3009265"/>
              </a:tblGrid>
              <a:tr h="22402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42.</a:t>
                      </a:r>
                      <a:r>
                        <a:rPr dirty="0" sz="1100" spc="-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again,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appears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6129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misleading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design.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5598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42.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81783" cy="19610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010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6265"/>
                <a:gridCol w="2922269"/>
              </a:tblGrid>
              <a:tr h="2038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3.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72310">
                <a:tc>
                  <a:txBody>
                    <a:bodyPr/>
                    <a:lstStyle/>
                    <a:p>
                      <a:pPr marL="295275" marR="9271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50" i="1">
                          <a:latin typeface="Artifakt Element"/>
                          <a:cs typeface="Artifakt Element"/>
                        </a:rPr>
                        <a:t>2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9270" y="1138427"/>
            <a:ext cx="2380242" cy="14466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361944"/>
            <a:ext cx="2777489" cy="147212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425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3220"/>
                <a:gridCol w="3155950"/>
              </a:tblGrid>
              <a:tr h="18281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finalize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97150">
                <a:tc>
                  <a:txBody>
                    <a:bodyPr/>
                    <a:lstStyle/>
                    <a:p>
                      <a:pPr marL="295275" marR="711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note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will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123771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52394"/>
            <a:ext cx="2996725" cy="212597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663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4010"/>
                <a:gridCol w="3185160"/>
              </a:tblGrid>
              <a:tr h="349567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6766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selected operation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stock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67765">
                <a:tc>
                  <a:txBody>
                    <a:bodyPr/>
                    <a:lstStyle/>
                    <a:p>
                      <a:pPr marL="295275" marR="16065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toggled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&amp;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Settings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bar.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Toggle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stock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3006089" cy="290398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4885513"/>
            <a:ext cx="2759778" cy="63733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61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8615"/>
                <a:gridCol w="3055619"/>
              </a:tblGrid>
              <a:tr h="21145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bulk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remaining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9085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Turning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Profile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Roughing.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Profile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46655">
                <a:tc>
                  <a:txBody>
                    <a:bodyPr/>
                    <a:lstStyle/>
                    <a:p>
                      <a:pPr marL="295275" marR="8509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 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planes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focus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plane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forwards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reduce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affected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operation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plane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51170" y="1138427"/>
            <a:ext cx="2323083" cy="15228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438144"/>
            <a:ext cx="2891789" cy="198310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3173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2895"/>
                <a:gridCol w="3027045"/>
              </a:tblGrid>
              <a:tr h="31730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Radii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13664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Clearance,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Outer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Radius,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Inner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Radius.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planes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adjusted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further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limit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affected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567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radii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8661" y="1138427"/>
            <a:ext cx="2489933" cy="289128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1758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5440"/>
                <a:gridCol w="3058794"/>
              </a:tblGrid>
              <a:tr h="21710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notice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operation’s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29539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cycle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type,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direction,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more.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finish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many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04820">
                <a:tc>
                  <a:txBody>
                    <a:bodyPr/>
                    <a:lstStyle/>
                    <a:p>
                      <a:pPr marL="295275" marR="9461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strategy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leaves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955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0.004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inches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part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800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495294"/>
            <a:ext cx="2891789" cy="254063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05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6395"/>
                <a:gridCol w="3037839"/>
              </a:tblGrid>
              <a:tr h="231267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remaining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material,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4767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Profile Finishing.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Profile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Finishing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92400">
                <a:tc>
                  <a:txBody>
                    <a:bodyPr/>
                    <a:lstStyle/>
                    <a:p>
                      <a:pPr marL="295275" marR="6731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tab,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forwards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limit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area.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433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plane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65420" y="1138427"/>
            <a:ext cx="2608833" cy="1560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636264"/>
            <a:ext cx="2891789" cy="222123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lathe</a:t>
            </a:r>
            <a:r>
              <a:rPr dirty="0" spc="-15"/>
              <a:t> </a:t>
            </a:r>
            <a:r>
              <a:rPr dirty="0"/>
              <a:t>toolpaths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43CA0BAB-BE1C-45BC-AD11-E926FF70E0F0}"/>
</file>

<file path=customXml/itemProps2.xml><?xml version="1.0" encoding="utf-8"?>
<ds:datastoreItem xmlns:ds="http://schemas.openxmlformats.org/officeDocument/2006/customXml" ds:itemID="{8284B940-C748-4477-8CD1-BF80B504EEE2}"/>
</file>

<file path=customXml/itemProps3.xml><?xml version="1.0" encoding="utf-8"?>
<ds:datastoreItem xmlns:ds="http://schemas.openxmlformats.org/officeDocument/2006/customXml" ds:itemID="{8E9D6BF7-6544-4428-8301-6243E496494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2025-04-23T15:39:12Z</dcterms:created>
  <dcterms:modified xsi:type="dcterms:W3CDTF">2025-04-23T15:39:12Z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2025-04-23T00:00:00Z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2025-04-23T00:00:00Z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